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86" r:id="rId2"/>
    <p:sldId id="310" r:id="rId3"/>
    <p:sldId id="313" r:id="rId4"/>
    <p:sldId id="302" r:id="rId5"/>
    <p:sldId id="312" r:id="rId6"/>
    <p:sldId id="315" r:id="rId7"/>
    <p:sldId id="314" r:id="rId8"/>
    <p:sldId id="288" r:id="rId9"/>
    <p:sldId id="287" r:id="rId10"/>
    <p:sldId id="283" r:id="rId11"/>
    <p:sldId id="293" r:id="rId12"/>
  </p:sldIdLst>
  <p:sldSz cx="9144000" cy="5143500" type="screen16x9"/>
  <p:notesSz cx="6858000" cy="9144000"/>
  <p:embeddedFontLst>
    <p:embeddedFont>
      <p:font typeface="Montserrat" panose="020B0604020202020204" charset="-52"/>
      <p:regular r:id="rId14"/>
      <p:boldItalic r:id="rId15"/>
    </p:embeddedFont>
    <p:embeddedFont>
      <p:font typeface="Montserrat ExtraBold" panose="00000900000000000000" pitchFamily="2" charset="-52"/>
      <p:bold r:id="rId16"/>
      <p:boldItalic r:id="rId17"/>
    </p:embeddedFont>
    <p:embeddedFont>
      <p:font typeface="Montserrat Light" panose="020B0604020202020204" charset="-52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1D06"/>
    <a:srgbClr val="3BEF11"/>
    <a:srgbClr val="FFFF99"/>
    <a:srgbClr val="436BAD"/>
    <a:srgbClr val="D1E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9e1ea3a2_49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9e1ea3a2_49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“</a:t>
            </a:r>
            <a:endParaRPr sz="720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 panose="00000800000000000000"/>
              <a:buNone/>
              <a:defRPr sz="26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 panose="00000500000000000000"/>
              <a:buChar char="◦"/>
              <a:defRPr sz="2200">
                <a:solidFill>
                  <a:schemeClr val="dk1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 panose="00000500000000000000"/>
                <a:ea typeface="Montserrat Light" panose="00000500000000000000"/>
                <a:cs typeface="Montserrat Light" panose="00000500000000000000"/>
                <a:sym typeface="Montserrat Light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meph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99" y="2965711"/>
            <a:ext cx="868663" cy="868663"/>
          </a:xfrm>
          <a:prstGeom prst="rect">
            <a:avLst/>
          </a:prstGeom>
        </p:spPr>
      </p:pic>
      <p:pic>
        <p:nvPicPr>
          <p:cNvPr id="4" name="Изображение 3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737" y="2982603"/>
            <a:ext cx="868663" cy="86866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69400" y="1630709"/>
            <a:ext cx="2353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Montserrat ExtraBold" panose="00000800000000000000" pitchFamily="2" charset="-52"/>
                <a:sym typeface="+mn-ea"/>
              </a:rPr>
              <a:t>Janzer</a:t>
            </a:r>
            <a:endParaRPr lang="ru-RU" sz="4800" dirty="0">
              <a:solidFill>
                <a:schemeClr val="bg1"/>
              </a:solidFill>
              <a:latin typeface="Montserrat ExtraBold" panose="000008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C3B98-5696-4102-B1C7-CB7DA51DB0BA}"/>
              </a:ext>
            </a:extLst>
          </p:cNvPr>
          <p:cNvSpPr txBox="1"/>
          <p:nvPr/>
        </p:nvSpPr>
        <p:spPr>
          <a:xfrm>
            <a:off x="2703624" y="2371695"/>
            <a:ext cx="3272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(Just Another Indexer)</a:t>
            </a:r>
            <a:endParaRPr lang="ru-RU" sz="20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C9FA2F-E6F4-4811-AB1B-FF1755B77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318" y="2965712"/>
            <a:ext cx="868663" cy="86866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0070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/>
        </p:nvSpPr>
        <p:spPr>
          <a:xfrm>
            <a:off x="1106100" y="230445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ru-RU" sz="4000" b="1" dirty="0">
                <a:solidFill>
                  <a:schemeClr val="bg1"/>
                </a:solidFill>
                <a:latin typeface="Montserrat ExtraBold" panose="00000800000000000000" pitchFamily="2" charset="-52"/>
                <a:ea typeface="Montserrat" panose="00000500000000000000"/>
                <a:cs typeface="Montserrat" panose="00000500000000000000"/>
                <a:sym typeface="Montserrat" panose="00000500000000000000"/>
              </a:rPr>
              <a:t>Спасибо за внимание</a:t>
            </a:r>
          </a:p>
        </p:txBody>
      </p:sp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  <p:pic>
        <p:nvPicPr>
          <p:cNvPr id="3" name="Изображение 2" descr="pQX463oR0FY"/>
          <p:cNvPicPr>
            <a:picLocks noChangeAspect="1"/>
          </p:cNvPicPr>
          <p:nvPr/>
        </p:nvPicPr>
        <p:blipFill>
          <a:blip r:embed="rId2"/>
          <a:srcRect l="3327" t="4335" r="3507" b="3507"/>
          <a:stretch>
            <a:fillRect/>
          </a:stretch>
        </p:blipFill>
        <p:spPr>
          <a:xfrm>
            <a:off x="2966720" y="983615"/>
            <a:ext cx="3210560" cy="3176270"/>
          </a:xfrm>
          <a:prstGeom prst="rect">
            <a:avLst/>
          </a:prstGeom>
          <a:ln w="63500">
            <a:noFill/>
          </a:ln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16" y="1953710"/>
            <a:ext cx="1235961" cy="1235961"/>
          </a:xfrm>
          <a:prstGeom prst="rect">
            <a:avLst/>
          </a:prstGeom>
        </p:spPr>
      </p:pic>
      <p:pic>
        <p:nvPicPr>
          <p:cNvPr id="4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51" y="1953710"/>
            <a:ext cx="1235961" cy="123596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1D06"/>
            </a:gs>
            <a:gs pos="100000">
              <a:srgbClr val="00B0F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мещающий 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481469" y="1492250"/>
            <a:ext cx="6181062" cy="2159000"/>
          </a:xfrm>
        </p:spPr>
        <p:txBody>
          <a:bodyPr/>
          <a:lstStyle/>
          <a:p>
            <a:pPr algn="ctr"/>
            <a:r>
              <a:rPr lang="ru-RU" altLang="en-US" sz="4400" b="1" dirty="0">
                <a:sym typeface="+mn-ea"/>
              </a:rPr>
              <a:t>Цель проекта</a:t>
            </a:r>
            <a:endParaRPr lang="ru-RU" altLang="en-US" sz="4400" dirty="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x-none" kern="1200" dirty="0">
                <a:latin typeface="Montserrat ExtraBold" panose="00000800000000000000" pitchFamily="2" charset="-52"/>
                <a:ea typeface="+mj-ea"/>
                <a:cs typeface="+mj-cs"/>
                <a:sym typeface="+mn-ea"/>
              </a:rPr>
              <a:t>JANZER</a:t>
            </a:r>
            <a:br>
              <a:rPr lang="ru-RU" altLang="x-none" kern="1200" dirty="0">
                <a:latin typeface="+mj-lt"/>
                <a:ea typeface="+mj-ea"/>
                <a:cs typeface="+mj-cs"/>
                <a:sym typeface="+mn-ea"/>
              </a:rPr>
            </a:br>
            <a:r>
              <a:rPr lang="ru-RU" altLang="ru-RU" dirty="0"/>
              <a:t>Что это?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520815" y="1334135"/>
            <a:ext cx="2250440" cy="612775"/>
          </a:xfrm>
        </p:spPr>
        <p:txBody>
          <a:bodyPr/>
          <a:lstStyle/>
          <a:p>
            <a:pPr marL="114300" indent="0" algn="ctr">
              <a:buNone/>
            </a:pPr>
            <a:r>
              <a:rPr lang="ru-RU" altLang="en-US" dirty="0">
                <a:solidFill>
                  <a:schemeClr val="tx2">
                    <a:lumMod val="10000"/>
                  </a:schemeClr>
                </a:solidFill>
              </a:rPr>
              <a:t>Приложение</a:t>
            </a: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>
          <a:xfrm>
            <a:off x="3790950" y="1325880"/>
            <a:ext cx="2250440" cy="612140"/>
          </a:xfrm>
        </p:spPr>
        <p:txBody>
          <a:bodyPr/>
          <a:lstStyle/>
          <a:p>
            <a:pPr marL="114300" indent="0" algn="ctr">
              <a:buNone/>
            </a:pPr>
            <a:r>
              <a:rPr lang="ru-RU" altLang="en-US" dirty="0">
                <a:solidFill>
                  <a:schemeClr val="tx2">
                    <a:lumMod val="10000"/>
                  </a:schemeClr>
                </a:solidFill>
              </a:rPr>
              <a:t>Аппарат</a:t>
            </a:r>
          </a:p>
        </p:txBody>
      </p:sp>
      <p:sp>
        <p:nvSpPr>
          <p:cNvPr id="7" name="Овал 6"/>
          <p:cNvSpPr/>
          <p:nvPr/>
        </p:nvSpPr>
        <p:spPr>
          <a:xfrm>
            <a:off x="5730875" y="148590"/>
            <a:ext cx="1030605" cy="10248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pic>
        <p:nvPicPr>
          <p:cNvPr id="6152" name="Изображение 3" descr="photo_2019-11-24_12-12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1938020"/>
            <a:ext cx="1189990" cy="2380615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Прямая со стрелкой 10"/>
          <p:cNvCxnSpPr/>
          <p:nvPr/>
        </p:nvCxnSpPr>
        <p:spPr>
          <a:xfrm flipH="1">
            <a:off x="4969510" y="987425"/>
            <a:ext cx="755015" cy="418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6876415" y="987425"/>
            <a:ext cx="861060" cy="390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Изображение 5" descr="PBiskEyknDc"/>
          <p:cNvPicPr>
            <a:picLocks noChangeAspect="1"/>
          </p:cNvPicPr>
          <p:nvPr/>
        </p:nvPicPr>
        <p:blipFill>
          <a:blip r:embed="rId3"/>
          <a:srcRect l="22322" t="36655" r="22547" b="36655"/>
          <a:stretch>
            <a:fillRect/>
          </a:stretch>
        </p:blipFill>
        <p:spPr>
          <a:xfrm>
            <a:off x="5971540" y="533400"/>
            <a:ext cx="549275" cy="254635"/>
          </a:xfrm>
          <a:prstGeom prst="rect">
            <a:avLst/>
          </a:prstGeom>
        </p:spPr>
      </p:pic>
      <p:pic>
        <p:nvPicPr>
          <p:cNvPr id="8" name="Изображение 7" descr="20200122_214917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290" y="1946275"/>
            <a:ext cx="2143760" cy="1851660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Изображение 4" descr="VpLsWkRk-v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985" y="1946910"/>
            <a:ext cx="1181735" cy="2363470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Прямое соединение 45"/>
          <p:cNvCxnSpPr/>
          <p:nvPr/>
        </p:nvCxnSpPr>
        <p:spPr>
          <a:xfrm flipV="1">
            <a:off x="6217285" y="4585335"/>
            <a:ext cx="314325" cy="1270"/>
          </a:xfrm>
          <a:prstGeom prst="line">
            <a:avLst/>
          </a:prstGeom>
          <a:ln w="254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Прямое соединение 22"/>
          <p:cNvCxnSpPr>
            <a:stCxn id="7" idx="0"/>
            <a:endCxn id="21" idx="2"/>
          </p:cNvCxnSpPr>
          <p:nvPr/>
        </p:nvCxnSpPr>
        <p:spPr>
          <a:xfrm flipV="1">
            <a:off x="6749415" y="941070"/>
            <a:ext cx="0" cy="2762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ое соединение 19"/>
          <p:cNvCxnSpPr>
            <a:stCxn id="6" idx="0"/>
            <a:endCxn id="10" idx="2"/>
          </p:cNvCxnSpPr>
          <p:nvPr/>
        </p:nvCxnSpPr>
        <p:spPr>
          <a:xfrm flipH="1" flipV="1">
            <a:off x="4843780" y="932180"/>
            <a:ext cx="4445" cy="2755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оединительная линия уступом 58"/>
          <p:cNvCxnSpPr/>
          <p:nvPr/>
        </p:nvCxnSpPr>
        <p:spPr>
          <a:xfrm rot="16200000" flipV="1">
            <a:off x="5108575" y="2256790"/>
            <a:ext cx="2639695" cy="1304290"/>
          </a:xfrm>
          <a:prstGeom prst="bentConnector3">
            <a:avLst>
              <a:gd name="adj1" fmla="val 5617"/>
            </a:avLst>
          </a:prstGeom>
          <a:ln w="254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Прямое соединение 57"/>
          <p:cNvCxnSpPr/>
          <p:nvPr/>
        </p:nvCxnSpPr>
        <p:spPr>
          <a:xfrm flipH="1">
            <a:off x="7374255" y="2698750"/>
            <a:ext cx="4451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ое соединение 33"/>
          <p:cNvCxnSpPr/>
          <p:nvPr/>
        </p:nvCxnSpPr>
        <p:spPr>
          <a:xfrm flipH="1">
            <a:off x="7374255" y="3184525"/>
            <a:ext cx="448310" cy="12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ое соединение 34"/>
          <p:cNvCxnSpPr/>
          <p:nvPr/>
        </p:nvCxnSpPr>
        <p:spPr>
          <a:xfrm flipH="1">
            <a:off x="7628890" y="3673475"/>
            <a:ext cx="1943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ое соединение 28"/>
          <p:cNvCxnSpPr/>
          <p:nvPr/>
        </p:nvCxnSpPr>
        <p:spPr>
          <a:xfrm>
            <a:off x="7189470" y="1473200"/>
            <a:ext cx="641350" cy="6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ое соединение 31"/>
          <p:cNvCxnSpPr>
            <a:stCxn id="7" idx="2"/>
          </p:cNvCxnSpPr>
          <p:nvPr/>
        </p:nvCxnSpPr>
        <p:spPr>
          <a:xfrm>
            <a:off x="6749415" y="1709420"/>
            <a:ext cx="0" cy="3048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ое соединение 15"/>
          <p:cNvCxnSpPr/>
          <p:nvPr/>
        </p:nvCxnSpPr>
        <p:spPr>
          <a:xfrm flipH="1">
            <a:off x="3754120" y="1463675"/>
            <a:ext cx="508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ое соединение 17"/>
          <p:cNvCxnSpPr/>
          <p:nvPr/>
        </p:nvCxnSpPr>
        <p:spPr>
          <a:xfrm flipH="1" flipV="1">
            <a:off x="3766820" y="3265170"/>
            <a:ext cx="352425" cy="190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ое соединение 18"/>
          <p:cNvCxnSpPr>
            <a:stCxn id="6" idx="2"/>
          </p:cNvCxnSpPr>
          <p:nvPr/>
        </p:nvCxnSpPr>
        <p:spPr>
          <a:xfrm>
            <a:off x="4848225" y="1722120"/>
            <a:ext cx="635" cy="3727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ое соединение 23"/>
          <p:cNvCxnSpPr/>
          <p:nvPr/>
        </p:nvCxnSpPr>
        <p:spPr>
          <a:xfrm flipH="1" flipV="1">
            <a:off x="5434965" y="1473835"/>
            <a:ext cx="770255" cy="57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ое соединение 49"/>
          <p:cNvCxnSpPr/>
          <p:nvPr/>
        </p:nvCxnSpPr>
        <p:spPr>
          <a:xfrm>
            <a:off x="5424170" y="1585595"/>
            <a:ext cx="784860" cy="7620"/>
          </a:xfrm>
          <a:prstGeom prst="line">
            <a:avLst/>
          </a:prstGeom>
          <a:ln w="254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Прямое соединение 46"/>
          <p:cNvCxnSpPr/>
          <p:nvPr/>
        </p:nvCxnSpPr>
        <p:spPr>
          <a:xfrm>
            <a:off x="5090795" y="4586605"/>
            <a:ext cx="140970" cy="0"/>
          </a:xfrm>
          <a:prstGeom prst="line">
            <a:avLst/>
          </a:prstGeom>
          <a:ln w="254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Скругленный прямоугольник 50"/>
          <p:cNvSpPr/>
          <p:nvPr/>
        </p:nvSpPr>
        <p:spPr>
          <a:xfrm>
            <a:off x="5923915" y="3475990"/>
            <a:ext cx="1704340" cy="40005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5" name="Текстовое поле 44"/>
          <p:cNvSpPr txBox="1"/>
          <p:nvPr/>
        </p:nvSpPr>
        <p:spPr>
          <a:xfrm>
            <a:off x="5844540" y="3390900"/>
            <a:ext cx="1831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/>
              <a:t>модуль часов реального времени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en-US" sz="2400">
                <a:sym typeface="+mn-ea"/>
              </a:rPr>
              <a:t>общая схема устройства</a:t>
            </a:r>
            <a:br>
              <a:rPr lang="ru-RU" altLang="en-US" sz="2400">
                <a:sym typeface="+mn-ea"/>
              </a:rPr>
            </a:br>
            <a:r>
              <a:rPr lang="ru-RU" altLang="en-US" sz="2400">
                <a:sym typeface="+mn-ea"/>
              </a:rPr>
              <a:t>и работы </a:t>
            </a:r>
            <a:br>
              <a:rPr lang="ru-RU" altLang="en-US" sz="2400">
                <a:sym typeface="+mn-ea"/>
              </a:rPr>
            </a:br>
            <a:r>
              <a:rPr lang="ru-RU" altLang="en-US" sz="2400">
                <a:sym typeface="+mn-ea"/>
              </a:rPr>
              <a:t>аппарата</a:t>
            </a:r>
            <a:endParaRPr lang="ru-RU" altLang="en-US" sz="2400"/>
          </a:p>
        </p:txBody>
      </p:sp>
      <p:sp>
        <p:nvSpPr>
          <p:cNvPr id="6" name="Прямоугольник 5"/>
          <p:cNvSpPr/>
          <p:nvPr/>
        </p:nvSpPr>
        <p:spPr>
          <a:xfrm>
            <a:off x="4269740" y="1217295"/>
            <a:ext cx="1156335" cy="504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6210935" y="1217295"/>
            <a:ext cx="1076960" cy="49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170930" y="1318895"/>
            <a:ext cx="1156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/>
              <a:t>arduino uno</a:t>
            </a: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234180" y="1316355"/>
            <a:ext cx="13538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arduino nano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215765" y="387985"/>
            <a:ext cx="1255395" cy="5537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22420" y="2890520"/>
            <a:ext cx="1519555" cy="75501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399915" y="2092960"/>
            <a:ext cx="886460" cy="5537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4309110" y="511175"/>
            <a:ext cx="11074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/>
              <a:t>SD card </a:t>
            </a: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4141470" y="3006725"/>
            <a:ext cx="1480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ru-RU"/>
              <a:t>датчик давлния </a:t>
            </a:r>
          </a:p>
          <a:p>
            <a:pPr algn="ctr"/>
            <a:r>
              <a:rPr lang="ru-RU" altLang="ru-RU"/>
              <a:t>и температуры</a:t>
            </a:r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4583430" y="2216150"/>
            <a:ext cx="5588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GPS</a:t>
            </a:r>
          </a:p>
        </p:txBody>
      </p:sp>
      <p:cxnSp>
        <p:nvCxnSpPr>
          <p:cNvPr id="17" name="Прямое соединение 16"/>
          <p:cNvCxnSpPr/>
          <p:nvPr/>
        </p:nvCxnSpPr>
        <p:spPr>
          <a:xfrm>
            <a:off x="3767455" y="1461135"/>
            <a:ext cx="11430" cy="18059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6121400" y="387350"/>
            <a:ext cx="1255395" cy="5537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6231255" y="510540"/>
            <a:ext cx="10356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ru-RU"/>
              <a:t>Bluetooth</a:t>
            </a: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231255" y="2016125"/>
            <a:ext cx="1035685" cy="4114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6125210" y="2524125"/>
            <a:ext cx="1255395" cy="372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6118860" y="2993390"/>
            <a:ext cx="1255395" cy="40830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6197600" y="2437765"/>
            <a:ext cx="1096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>
                <a:sym typeface="+mn-ea"/>
              </a:rPr>
              <a:t>датчик влажности</a:t>
            </a:r>
            <a:endParaRPr lang="ru-RU" altLang="en-US"/>
          </a:p>
        </p:txBody>
      </p:sp>
      <p:sp>
        <p:nvSpPr>
          <p:cNvPr id="30" name="Текстовое поле 29"/>
          <p:cNvSpPr txBox="1"/>
          <p:nvPr/>
        </p:nvSpPr>
        <p:spPr>
          <a:xfrm>
            <a:off x="6320790" y="1946275"/>
            <a:ext cx="850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счетчик Гейгера</a:t>
            </a:r>
          </a:p>
        </p:txBody>
      </p:sp>
      <p:sp>
        <p:nvSpPr>
          <p:cNvPr id="31" name="Текстовое поле 30"/>
          <p:cNvSpPr txBox="1"/>
          <p:nvPr/>
        </p:nvSpPr>
        <p:spPr>
          <a:xfrm>
            <a:off x="6131560" y="2924810"/>
            <a:ext cx="1227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/>
              <a:t>оптический датчик пыли</a:t>
            </a:r>
          </a:p>
        </p:txBody>
      </p:sp>
      <p:cxnSp>
        <p:nvCxnSpPr>
          <p:cNvPr id="33" name="Прямое соединение 32"/>
          <p:cNvCxnSpPr/>
          <p:nvPr/>
        </p:nvCxnSpPr>
        <p:spPr>
          <a:xfrm>
            <a:off x="7816215" y="1476375"/>
            <a:ext cx="8255" cy="22104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3951605" y="4283075"/>
            <a:ext cx="1155700" cy="601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8" name="Прямоугольник 37"/>
          <p:cNvSpPr/>
          <p:nvPr/>
        </p:nvSpPr>
        <p:spPr>
          <a:xfrm>
            <a:off x="5231765" y="4283710"/>
            <a:ext cx="1058545" cy="600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9" name="Прямоугольник 38"/>
          <p:cNvSpPr/>
          <p:nvPr/>
        </p:nvSpPr>
        <p:spPr>
          <a:xfrm>
            <a:off x="6460490" y="4209415"/>
            <a:ext cx="1238885" cy="762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0" name="Текстовое поле 39"/>
          <p:cNvSpPr txBox="1"/>
          <p:nvPr/>
        </p:nvSpPr>
        <p:spPr>
          <a:xfrm>
            <a:off x="3914775" y="4325620"/>
            <a:ext cx="1243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dirty="0"/>
              <a:t>аккумулятор 18650</a:t>
            </a:r>
          </a:p>
        </p:txBody>
      </p:sp>
      <p:sp>
        <p:nvSpPr>
          <p:cNvPr id="41" name="Текстовое поле 40"/>
          <p:cNvSpPr txBox="1"/>
          <p:nvPr/>
        </p:nvSpPr>
        <p:spPr>
          <a:xfrm>
            <a:off x="5159375" y="4323080"/>
            <a:ext cx="1219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/>
              <a:t>зарядное устройство</a:t>
            </a:r>
          </a:p>
        </p:txBody>
      </p:sp>
      <p:sp>
        <p:nvSpPr>
          <p:cNvPr id="42" name="Текстовое поле 41"/>
          <p:cNvSpPr txBox="1"/>
          <p:nvPr/>
        </p:nvSpPr>
        <p:spPr>
          <a:xfrm>
            <a:off x="6368415" y="4229100"/>
            <a:ext cx="14243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/>
              <a:t>повышающий регулятор напряжения</a:t>
            </a:r>
          </a:p>
        </p:txBody>
      </p:sp>
      <p:cxnSp>
        <p:nvCxnSpPr>
          <p:cNvPr id="44" name="Прямое соединение 43"/>
          <p:cNvCxnSpPr>
            <a:stCxn id="41" idx="1"/>
            <a:endCxn id="41" idx="1"/>
          </p:cNvCxnSpPr>
          <p:nvPr/>
        </p:nvCxnSpPr>
        <p:spPr>
          <a:xfrm>
            <a:off x="5149850" y="45840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Стрелка вверх 51"/>
          <p:cNvSpPr/>
          <p:nvPr/>
        </p:nvSpPr>
        <p:spPr>
          <a:xfrm>
            <a:off x="7861935" y="153035"/>
            <a:ext cx="883920" cy="379666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3" name="Текстовое поле 52"/>
          <p:cNvSpPr txBox="1"/>
          <p:nvPr/>
        </p:nvSpPr>
        <p:spPr>
          <a:xfrm>
            <a:off x="7861935" y="2731135"/>
            <a:ext cx="894715" cy="52197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ru-RU" altLang="en-US"/>
              <a:t>сбор данных</a:t>
            </a:r>
          </a:p>
        </p:txBody>
      </p:sp>
      <p:cxnSp>
        <p:nvCxnSpPr>
          <p:cNvPr id="55" name="Прямое соединение 54"/>
          <p:cNvCxnSpPr/>
          <p:nvPr/>
        </p:nvCxnSpPr>
        <p:spPr>
          <a:xfrm flipH="1">
            <a:off x="8094345" y="1016000"/>
            <a:ext cx="417195" cy="127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Текстовое поле 55"/>
          <p:cNvSpPr txBox="1"/>
          <p:nvPr/>
        </p:nvSpPr>
        <p:spPr>
          <a:xfrm>
            <a:off x="7717155" y="1226820"/>
            <a:ext cx="1169670" cy="52197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ru-RU" altLang="en-US"/>
              <a:t>обработка данных</a:t>
            </a:r>
          </a:p>
        </p:txBody>
      </p:sp>
      <p:sp>
        <p:nvSpPr>
          <p:cNvPr id="57" name="Текстовое поле 56"/>
          <p:cNvSpPr txBox="1"/>
          <p:nvPr/>
        </p:nvSpPr>
        <p:spPr>
          <a:xfrm>
            <a:off x="7700645" y="387350"/>
            <a:ext cx="1206500" cy="52197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ru-RU" altLang="en-US"/>
              <a:t>отправка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084185" y="3973830"/>
            <a:ext cx="436880" cy="10642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239135" y="3792220"/>
            <a:ext cx="493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--------------------------------------------------------------------------------</a:t>
            </a: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3251835" y="1804670"/>
            <a:ext cx="493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--------------------------------------------------------------------------------</a:t>
            </a:r>
          </a:p>
        </p:txBody>
      </p:sp>
      <p:sp>
        <p:nvSpPr>
          <p:cNvPr id="36" name="Текстовое поле 35"/>
          <p:cNvSpPr txBox="1"/>
          <p:nvPr/>
        </p:nvSpPr>
        <p:spPr>
          <a:xfrm>
            <a:off x="3251835" y="850900"/>
            <a:ext cx="493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--------------------------------------------------------------------------------</a:t>
            </a:r>
          </a:p>
        </p:txBody>
      </p:sp>
      <p:sp>
        <p:nvSpPr>
          <p:cNvPr id="43" name="Текстовое поле 42"/>
          <p:cNvSpPr txBox="1"/>
          <p:nvPr/>
        </p:nvSpPr>
        <p:spPr>
          <a:xfrm>
            <a:off x="7516495" y="4283075"/>
            <a:ext cx="1574800" cy="52197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ru-RU" altLang="en-US"/>
              <a:t>модуль</a:t>
            </a:r>
          </a:p>
          <a:p>
            <a:pPr algn="ctr"/>
            <a:r>
              <a:rPr lang="ru-RU" altLang="en-US"/>
              <a:t>питания</a:t>
            </a:r>
          </a:p>
        </p:txBody>
      </p:sp>
      <p:cxnSp>
        <p:nvCxnSpPr>
          <p:cNvPr id="60" name="Прямое соединение 59"/>
          <p:cNvCxnSpPr/>
          <p:nvPr/>
        </p:nvCxnSpPr>
        <p:spPr>
          <a:xfrm flipH="1">
            <a:off x="8093710" y="1971040"/>
            <a:ext cx="417195" cy="127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5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3870" y="911860"/>
            <a:ext cx="2425700" cy="3327400"/>
          </a:xfrm>
        </p:spPr>
        <p:txBody>
          <a:bodyPr/>
          <a:lstStyle/>
          <a:p>
            <a:pPr algn="ctr"/>
            <a:r>
              <a:rPr lang="ru-RU" altLang="en-US"/>
              <a:t>принцип работы приложения</a:t>
            </a: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 lang="en-GB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AF14D8-AB53-4045-9AF2-A0E22C3A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203" y="1096571"/>
            <a:ext cx="5245081" cy="295035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rgbClr val="502B8E"/>
            </a:gs>
            <a:gs pos="0">
              <a:srgbClr val="7030A0"/>
            </a:gs>
            <a:gs pos="100000">
              <a:srgbClr val="FA1D06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56E1AC-0EC9-495F-A33D-A66E04769A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C440D-72E8-4653-9E83-EA37245E5091}"/>
              </a:ext>
            </a:extLst>
          </p:cNvPr>
          <p:cNvSpPr txBox="1"/>
          <p:nvPr/>
        </p:nvSpPr>
        <p:spPr>
          <a:xfrm>
            <a:off x="3084252" y="2063918"/>
            <a:ext cx="29754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Montserrat ExtraBold" panose="00000900000000000000" pitchFamily="2" charset="-52"/>
              </a:rPr>
              <a:t>Flutter</a:t>
            </a:r>
            <a:endParaRPr lang="ru-RU" sz="6000" dirty="0">
              <a:solidFill>
                <a:schemeClr val="bg1"/>
              </a:solidFill>
              <a:latin typeface="Montserrat ExtraBold" panose="000009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38840226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1E321"/>
            </a:gs>
            <a:gs pos="100000">
              <a:schemeClr val="accent2">
                <a:lumMod val="75000"/>
              </a:schemeClr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CBE0286-B9AB-4D4B-9CCD-80C4C35511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6" name="Эпизод 01">
            <a:hlinkClick r:id="" action="ppaction://media"/>
            <a:extLst>
              <a:ext uri="{FF2B5EF4-FFF2-40B4-BE49-F238E27FC236}">
                <a16:creationId xmlns:a16="http://schemas.microsoft.com/office/drawing/2014/main" id="{167EF398-A199-4772-A693-740BEB2A36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540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5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3410" y="911860"/>
            <a:ext cx="2241550" cy="2307590"/>
          </a:xfrm>
        </p:spPr>
        <p:txBody>
          <a:bodyPr/>
          <a:lstStyle/>
          <a:p>
            <a:r>
              <a:rPr lang="ru-RU" altLang="en-US" sz="2200"/>
              <a:t>Тестирование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 lang="en-GB"/>
          </a:p>
        </p:txBody>
      </p:sp>
      <p:pic>
        <p:nvPicPr>
          <p:cNvPr id="9220" name="Изображение 6" descr="20191130_154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980" y="1541145"/>
            <a:ext cx="2747645" cy="206121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</p:pic>
      <p:sp>
        <p:nvSpPr>
          <p:cNvPr id="6" name="Овал 5"/>
          <p:cNvSpPr/>
          <p:nvPr/>
        </p:nvSpPr>
        <p:spPr>
          <a:xfrm>
            <a:off x="1193800" y="2844165"/>
            <a:ext cx="1030605" cy="1024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pic>
        <p:nvPicPr>
          <p:cNvPr id="7" name="Изображение 6" descr="PBiskEyknDc"/>
          <p:cNvPicPr>
            <a:picLocks noChangeAspect="1"/>
          </p:cNvPicPr>
          <p:nvPr/>
        </p:nvPicPr>
        <p:blipFill>
          <a:blip r:embed="rId3"/>
          <a:srcRect l="22322" t="36655" r="22547" b="36655"/>
          <a:stretch>
            <a:fillRect/>
          </a:stretch>
        </p:blipFill>
        <p:spPr>
          <a:xfrm>
            <a:off x="1435100" y="3229610"/>
            <a:ext cx="549275" cy="254635"/>
          </a:xfrm>
          <a:prstGeom prst="rect">
            <a:avLst/>
          </a:prstGeom>
        </p:spPr>
      </p:pic>
      <p:pic>
        <p:nvPicPr>
          <p:cNvPr id="8" name="Изображение 7" descr="dLrmmILXkV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25" y="474345"/>
            <a:ext cx="2044700" cy="4091305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75000"/>
              </a:schemeClr>
            </a:gs>
            <a:gs pos="100000">
              <a:srgbClr val="00B050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мещающий 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 lang="en-GB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481469" y="1492250"/>
            <a:ext cx="6181062" cy="2159000"/>
          </a:xfrm>
        </p:spPr>
        <p:txBody>
          <a:bodyPr/>
          <a:lstStyle/>
          <a:p>
            <a:pPr algn="ctr"/>
            <a:r>
              <a:rPr lang="ru-RU" altLang="en-US" sz="4400" dirty="0"/>
              <a:t>Актуальность и новизна проекта</a:t>
            </a: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84</Words>
  <Application>Microsoft Office PowerPoint</Application>
  <PresentationFormat>Экран (16:9)</PresentationFormat>
  <Paragraphs>42</Paragraphs>
  <Slides>11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Montserrat ExtraBold</vt:lpstr>
      <vt:lpstr>Montserrat</vt:lpstr>
      <vt:lpstr>Arial</vt:lpstr>
      <vt:lpstr>Montserrat Light</vt:lpstr>
      <vt:lpstr>Juliet template</vt:lpstr>
      <vt:lpstr>Презентация PowerPoint</vt:lpstr>
      <vt:lpstr>Цель проекта</vt:lpstr>
      <vt:lpstr>JANZER Что это?</vt:lpstr>
      <vt:lpstr>общая схема устройства и работы  аппарата</vt:lpstr>
      <vt:lpstr>принцип работы приложения</vt:lpstr>
      <vt:lpstr>Презентация PowerPoint</vt:lpstr>
      <vt:lpstr>Презентация PowerPoint</vt:lpstr>
      <vt:lpstr>Тестирование</vt:lpstr>
      <vt:lpstr>Актуальность и новизна проекта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isloesengeldiev isloesengeldiev</dc:creator>
  <cp:lastModifiedBy>isloesengeldiev isloesengeldiev</cp:lastModifiedBy>
  <cp:revision>51</cp:revision>
  <dcterms:created xsi:type="dcterms:W3CDTF">2020-01-20T17:16:00Z</dcterms:created>
  <dcterms:modified xsi:type="dcterms:W3CDTF">2020-01-23T20:06:32Z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1049-11.2.0.9144</vt:lpwstr>
  </property>
</Properties>
</file>